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8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FC48A-40A8-4815-BA95-23178E6D2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C60B8-AC82-45A9-82DA-49E3C3D8F3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AD30-3EB1-44F3-99FC-CA174BE79D9D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A9232-31CD-406D-82AE-EA68BC6064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2C502-FE3D-48CE-962A-D0C5905217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4DA78-81CE-4CDA-BCDF-F9A71A5A3A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65162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8E6E-0D61-4A63-AE58-B654B59B306F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1FFA8-44D0-41D2-B252-050984594A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495634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F19C-4D3B-4283-B632-5CFB8FB95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01616-88CA-4437-B1B8-62F6DEE62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3850B-84AC-47FE-8838-BED318289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AC6A-A91B-473B-A90E-04D6A6B29CE7}" type="datetime1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EC73D-0A8A-4950-9FD7-487AC00E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618BE-0643-45DA-993E-5938F8F8B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50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83C3-5D56-47C4-BAAA-0AEE6B03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5191E-F147-465C-B1BC-F3192025C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4D21-8E56-4941-93C0-57B67E22C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B88-9E2F-4E0D-BEB5-9512ABE20021}" type="datetime1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9476B-12F5-4CE0-8BED-CC7E02D0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2A1D1-2DC0-4EB9-B1C0-3D0A1726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06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3532-2579-487E-A806-FE059BC2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D22E9-2061-45FA-973E-DC229F8B3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E1C65-23E2-4167-B173-FA4734A1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CD3E1-7812-4A9E-B864-B81937D742C8}" type="datetime1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CE50-78C6-4AF3-8C31-1792D834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E728E-FD97-4282-985C-0A8FA934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06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648D-8839-402E-8EBE-66C67555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641E8-F7C7-4F72-83E8-E8E8F3A89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11418-08AA-441A-8A66-97EDBEE0A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319B3-62E9-4A88-A05B-55A69EF5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24A2-7147-41C7-8F51-419AC86CB2DA}" type="datetime1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F91A1-5E44-452F-A78A-FBA5E47F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1FC47-031D-4E2A-B90F-BE2FE414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0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A536-4AE1-4490-9878-471FF125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6612D-5A89-4E9A-90B8-BF7FFA8A8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DF513-E926-411D-8D2B-8831CD309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BC415-A031-49A9-9DAD-F150409D1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F0D390-93EF-4E83-9F5B-91286149D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EC721-76DC-43AF-96DF-A0EE7072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5227A-EA38-4682-809F-1AB178D82CAD}" type="datetime1">
              <a:rPr lang="en-IN" smtClean="0"/>
              <a:t>22-03-2025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B44597-18DE-4775-8FB6-A97F0DA4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72141-DE0D-4AEB-B511-CB9B54FD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167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12DF-0ED8-4277-B395-2A4F842B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0E3D8E-0ABE-4734-98F8-D36BD99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AF2A-080E-4A88-B0AF-245159A4CDC9}" type="datetime1">
              <a:rPr lang="en-IN" smtClean="0"/>
              <a:t>22-03-2025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561F1-B38C-461E-85F3-2481751D0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2915-E4FE-415C-9D69-B845A7D83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36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22E84-AD5B-465F-98D4-488F871AA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49F6-3336-4E62-A4DA-8CA689137BEC}" type="datetime1">
              <a:rPr lang="en-IN" smtClean="0"/>
              <a:t>22-03-2025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6C86A-862E-4B6A-B263-B01DE6A5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333FC-1B71-4E52-BF49-4D36D09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83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CCDE-35D4-412E-AFAB-C219873F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1492-B8B6-4708-A8C8-A138B063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00379-D005-4BAC-B925-C13204308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B0578-F2D9-4D73-83B2-F23670EB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179E-15EB-4A92-9A06-B8176C6C8A64}" type="datetime1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F134B-4FB5-46E9-8513-DB4C9B2E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61B3-BD8A-43AB-BB10-5B53A90A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7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8223D-FF11-4AE7-973E-C9032752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DF81C-EE9D-4D7F-A967-067231447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3EF43-9D88-4586-A760-098C14750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BD912-76F0-4805-9E0D-7C09F249E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34-9F94-40EC-911F-D5B5FF23FB31}" type="datetime1">
              <a:rPr lang="en-IN" smtClean="0"/>
              <a:t>22-03-2025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0FEFC-E6F0-4221-8F91-DEE76671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A78C8-FCAB-43A2-9CE6-A2768B5D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3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5A84-E335-48CC-A676-05D91F6A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0F8BF-FFBC-41F7-B2B0-2CF3804EE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5955D-CA90-44D7-BF8E-BC38A3F3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2C73-B261-4FD4-BAD4-0AD039A7E604}" type="datetime1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B078-D83E-4166-A02C-B6B163DA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2FEF6-C837-419F-8835-DC22EF83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20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1401E9-8805-42DB-AC72-2AE0FF03F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EB009-1E61-4516-B850-2D2767C6B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E6585-E3B2-43BE-AAE1-443822B2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65B16-E566-4C1A-A21C-527B43D72336}" type="datetime1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DC36A-90BB-45C6-86EC-EF77DE5E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6A805-3800-4CB1-9ADA-94754454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83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EB43A-BD9E-4874-BFFB-60C4AC61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76C3F-335A-4DB7-9751-C78105CE3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7C449-54C2-463E-BDDF-5F5299CBA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2B17B-ED7F-41D4-8FD8-884B8E995DBB}" type="datetime1">
              <a:rPr lang="en-IN" smtClean="0"/>
              <a:t>22-03-2025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37EE8-8318-4653-A49C-0E3AAA3CE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FA26E-3201-463F-ACF3-CBF98D3B2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77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17" y="1337095"/>
            <a:ext cx="11847005" cy="5310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</a:t>
            </a:r>
          </a:p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(IC3C-2025)</a:t>
            </a:r>
          </a:p>
          <a:p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28th &amp; 29</a:t>
            </a:r>
            <a:r>
              <a:rPr lang="en-IN" b="1" baseline="30000" dirty="0">
                <a:solidFill>
                  <a:srgbClr val="002060"/>
                </a:solidFill>
                <a:latin typeface="Comic Sans MS" panose="030F0702030302020204" pitchFamily="66" charset="0"/>
              </a:rPr>
              <a:t>th</a:t>
            </a:r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 March 2025</a:t>
            </a: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r>
              <a:rPr lang="en-IN" sz="3200" b="1" dirty="0">
                <a:latin typeface="Comic Sans MS" panose="030F0702030302020204" pitchFamily="66" charset="0"/>
              </a:rPr>
              <a:t>TITLE OF PAPER</a:t>
            </a:r>
          </a:p>
          <a:p>
            <a:endParaRPr lang="en-IN" sz="14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Authors</a:t>
            </a:r>
          </a:p>
          <a:p>
            <a:endParaRPr lang="en-IN" sz="18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Affiliation of Presenting Author</a:t>
            </a: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endParaRPr lang="en-IN" sz="1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27AA9-87DC-4CFF-FDFB-53312D920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425027-3DC3-E3BD-ED1A-2DFAD737A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C14590-CA02-E143-CE90-F35FCB3F4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1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45721"/>
            <a:ext cx="11678776" cy="504620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1. INDEX: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8D47CF0-2332-8EC0-AAB1-09BB874F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FA70ED-7E87-87C6-CCE4-101220E0C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811830-F05D-8D48-3AF5-DE560910B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5D0498-3ABC-12E7-7ABE-1B1B30B8B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3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5EB14-B461-D72D-C2B7-C6833659E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CB62DCE-A71B-99F5-1381-3A327BC9E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37094"/>
            <a:ext cx="11691327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2. ABSTRACT: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8839970-8390-9F04-F1F0-43179C1A5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4A4706-5790-042F-C155-1DC85FF5D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36A390-D904-8026-E976-B3348AFDE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6FDFFA-570A-A4F8-A64B-715B8014C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9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3FBC6-6C43-DCC3-18A8-9C6D26F2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F49001-1F3D-68CD-87C3-6008E1B5A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28468"/>
            <a:ext cx="11691327" cy="50634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3. INTRODUCTION: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FD8E359-819B-5957-DD89-066F509D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532E08-7F50-9707-8F47-E2992B3E6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45C742-C677-5596-3B9D-114525E3A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9F0D96-16A5-4CDD-D096-302278D38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01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4B038-B2DC-FEB0-19D3-BF1BE2CD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AB1851-A396-00A4-5FA7-EC8C381FB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4. LITERATURE REVIEW 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87B942F-29EE-C242-468E-DCD9F79C0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F67411-8C3A-AF24-4086-103CE802D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BC4713-C05F-B1AB-4B73-F23E78977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D18B2F-1F66-D895-720A-B99305831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210CDC-606F-B3DB-2A5A-BBA1E6853F9A}"/>
              </a:ext>
            </a:extLst>
          </p:cNvPr>
          <p:cNvSpPr txBox="1"/>
          <p:nvPr/>
        </p:nvSpPr>
        <p:spPr>
          <a:xfrm>
            <a:off x="322554" y="3476076"/>
            <a:ext cx="66562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TABULAR FORM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7245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7B404-04D4-75FA-84BB-357930FD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97EEA78-698E-5531-541A-B90B4F73C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5. RESEARCH GAPS 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D66816F-DC77-80FC-002D-9E5447CEE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D633F1-F1DD-7A21-8518-0E6BB7F17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FF1905-B49D-62BD-1915-5038D27DE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924C27-C0C5-21FB-283B-9C439E070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53811-ED09-0D68-4EC0-C788F62E4688}"/>
              </a:ext>
            </a:extLst>
          </p:cNvPr>
          <p:cNvSpPr txBox="1"/>
          <p:nvPr/>
        </p:nvSpPr>
        <p:spPr>
          <a:xfrm>
            <a:off x="322554" y="3476076"/>
            <a:ext cx="7009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BULLETS FORM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8408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2E3B-97AF-CE3D-A013-DCC18DFE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B25CA07-CC8A-0BEF-B0BC-478411932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6. PROPOSED METHODOLOGY 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C60A076-8CF3-DC67-A3ED-A5B4BF0D9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C08DD-ADED-5AD4-A1AC-C413C8E1F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0CB4E0-743D-2FC5-0580-21AE6654C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EC6998-2971-FF27-B2A2-03D1B615F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EE93A7-8FC3-E33D-1CBF-78A216B9A9A2}"/>
              </a:ext>
            </a:extLst>
          </p:cNvPr>
          <p:cNvSpPr txBox="1"/>
          <p:nvPr/>
        </p:nvSpPr>
        <p:spPr>
          <a:xfrm>
            <a:off x="322554" y="3476076"/>
            <a:ext cx="82175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IN THE FORM OF FLOW GRAPH</a:t>
            </a:r>
          </a:p>
        </p:txBody>
      </p:sp>
    </p:spTree>
    <p:extLst>
      <p:ext uri="{BB962C8B-B14F-4D97-AF65-F5344CB8AC3E}">
        <p14:creationId xmlns:p14="http://schemas.microsoft.com/office/powerpoint/2010/main" val="159593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78AA-4890-BE69-D811-66ED73789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21B8C29-2F31-C247-F730-95DDFAD14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7. RESULTS &amp; DISCUSSION: 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9179327-3E46-9A49-3AEE-C7D77E46B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4497A6-307B-5910-C188-4F1DA854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1F9B7-EB42-70E2-51E8-EF6C66552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09F3FD-339D-569D-E17B-72DB61813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933200-7BD3-77FB-DAD7-543E8943AA46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</p:spTree>
    <p:extLst>
      <p:ext uri="{BB962C8B-B14F-4D97-AF65-F5344CB8AC3E}">
        <p14:creationId xmlns:p14="http://schemas.microsoft.com/office/powerpoint/2010/main" val="242736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20C1-C3C6-78F9-3695-A2BC1595F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353806-FC43-285F-95EB-BF408B5B2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8. COMPARATIVE ANALYSIS (if any) 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410D76F-2BD5-1CB8-4322-8DB34FCAA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4C1EFE-0008-F78E-CAE8-80C6C6B69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A2E3D8-001F-6DCB-3C37-4F3D2EEEB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B986E4-C492-BB00-BABE-86EC6C56B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192D0F-A1EC-49AD-F0CC-0937C8DC948F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</p:spTree>
    <p:extLst>
      <p:ext uri="{BB962C8B-B14F-4D97-AF65-F5344CB8AC3E}">
        <p14:creationId xmlns:p14="http://schemas.microsoft.com/office/powerpoint/2010/main" val="79669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62010-2CE6-D32C-68D6-D038A49DF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6DBBA77-5E18-055D-2366-C932DF80A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9. CONCLUSION &amp; FUTURE WORK 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6E92FF7-53FC-428C-76D6-6CA1494E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10FD81-4C93-62A5-95E8-64DDF1116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FCBC7-713F-6CAB-1EB2-A942FF4EC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979895-9DA0-37CB-658C-62D1D29FA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B76EB-06D1-37EE-AC48-15E7E71E2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19E2234-3D63-7BEE-2AE3-691B8611A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10. REFERENCES 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1E090FE-717B-1A51-A093-16EB28234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pPr algn="l"/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First International Conference on Computer, Computation and Communication (IC3C-2025)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DA3DB5-00BF-80F9-DD44-2DDADB070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8" y="334396"/>
            <a:ext cx="2898291" cy="89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6F201A-DE39-07C1-5552-98BB6F3B8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14" y="357704"/>
            <a:ext cx="2805729" cy="898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93776F-E43E-CC73-686D-9F33D29AC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368" y="292796"/>
            <a:ext cx="2240154" cy="937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AECBD1-9886-B2E6-2FEE-581C4C5A30D8}"/>
              </a:ext>
            </a:extLst>
          </p:cNvPr>
          <p:cNvSpPr txBox="1"/>
          <p:nvPr/>
        </p:nvSpPr>
        <p:spPr>
          <a:xfrm>
            <a:off x="271745" y="3218177"/>
            <a:ext cx="943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PUT ALL THE REFERENCES IN THE PROPER FORMAT.</a:t>
            </a:r>
          </a:p>
        </p:txBody>
      </p:sp>
    </p:spTree>
    <p:extLst>
      <p:ext uri="{BB962C8B-B14F-4D97-AF65-F5344CB8AC3E}">
        <p14:creationId xmlns:p14="http://schemas.microsoft.com/office/powerpoint/2010/main" val="386753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257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MOOLCHAND SHARMA</dc:creator>
  <cp:lastModifiedBy>Tanweer [MAHE-MIT]</cp:lastModifiedBy>
  <cp:revision>17</cp:revision>
  <dcterms:created xsi:type="dcterms:W3CDTF">2021-02-05T14:09:33Z</dcterms:created>
  <dcterms:modified xsi:type="dcterms:W3CDTF">2025-03-22T09:30:36Z</dcterms:modified>
</cp:coreProperties>
</file>